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3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22302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B7CACB4-D70B-3FB5-18B0-F1EC95ECCEFF}"/>
              </a:ext>
            </a:extLst>
          </p:cNvPr>
          <p:cNvSpPr/>
          <p:nvPr/>
        </p:nvSpPr>
        <p:spPr>
          <a:xfrm>
            <a:off x="-15872" y="0"/>
            <a:ext cx="1596139" cy="1597540"/>
          </a:xfrm>
          <a:custGeom>
            <a:avLst/>
            <a:gdLst/>
            <a:ahLst/>
            <a:cxnLst/>
            <a:rect l="l" t="t" r="r" b="b"/>
            <a:pathLst>
              <a:path w="1919754" h="1973680">
                <a:moveTo>
                  <a:pt x="0" y="0"/>
                </a:moveTo>
                <a:lnTo>
                  <a:pt x="1919754" y="0"/>
                </a:lnTo>
                <a:lnTo>
                  <a:pt x="1919754" y="1973680"/>
                </a:lnTo>
                <a:lnTo>
                  <a:pt x="0" y="1973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Google Shape;150;p19">
            <a:extLst>
              <a:ext uri="{FF2B5EF4-FFF2-40B4-BE49-F238E27FC236}">
                <a16:creationId xmlns:a16="http://schemas.microsoft.com/office/drawing/2014/main" id="{40D12111-2A71-1BCC-30AD-0CEA05A7D507}"/>
              </a:ext>
            </a:extLst>
          </p:cNvPr>
          <p:cNvSpPr txBox="1"/>
          <p:nvPr/>
        </p:nvSpPr>
        <p:spPr>
          <a:xfrm>
            <a:off x="2423700" y="51723"/>
            <a:ext cx="8945148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  <a:endParaRPr sz="32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Department of Computer Science and Engineering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Semester: </a:t>
            </a:r>
            <a:r>
              <a:rPr lang="en" sz="32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Spring</a:t>
            </a: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2024, BSc in CSE(DAY)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Section:223-D6</a:t>
            </a:r>
            <a:endParaRPr sz="32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pic>
        <p:nvPicPr>
          <p:cNvPr id="9" name="Google Shape;149;p19">
            <a:extLst>
              <a:ext uri="{FF2B5EF4-FFF2-40B4-BE49-F238E27FC236}">
                <a16:creationId xmlns:a16="http://schemas.microsoft.com/office/drawing/2014/main" id="{FCB681C4-F2E8-ECCB-579B-D5099B3BFD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32229" y="0"/>
            <a:ext cx="1698171" cy="166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4;p19">
            <a:extLst>
              <a:ext uri="{FF2B5EF4-FFF2-40B4-BE49-F238E27FC236}">
                <a16:creationId xmlns:a16="http://schemas.microsoft.com/office/drawing/2014/main" id="{C0FAB69C-B845-A484-8A76-0D2A42E46629}"/>
              </a:ext>
            </a:extLst>
          </p:cNvPr>
          <p:cNvSpPr txBox="1"/>
          <p:nvPr/>
        </p:nvSpPr>
        <p:spPr>
          <a:xfrm>
            <a:off x="1122261" y="4925916"/>
            <a:ext cx="5163192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to,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Montaser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Abdul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Quader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" sz="24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1" name="Google Shape;155;p19">
            <a:extLst>
              <a:ext uri="{FF2B5EF4-FFF2-40B4-BE49-F238E27FC236}">
                <a16:creationId xmlns:a16="http://schemas.microsoft.com/office/drawing/2014/main" id="{E69E28CA-46EF-F11F-52D0-59EB6C6D3592}"/>
              </a:ext>
            </a:extLst>
          </p:cNvPr>
          <p:cNvSpPr txBox="1"/>
          <p:nvPr/>
        </p:nvSpPr>
        <p:spPr>
          <a:xfrm>
            <a:off x="8869409" y="4925916"/>
            <a:ext cx="5898776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by,</a:t>
            </a:r>
            <a:b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b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Md Jubayerul Hasan Mahin </a:t>
            </a:r>
            <a:r>
              <a:rPr lang="en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(213902127)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Tasmia Noor Tama (223902001)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4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sz="240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CB7EC-B7A4-5261-EDA2-E74A45944D2D}"/>
              </a:ext>
            </a:extLst>
          </p:cNvPr>
          <p:cNvSpPr txBox="1"/>
          <p:nvPr/>
        </p:nvSpPr>
        <p:spPr>
          <a:xfrm>
            <a:off x="3930522" y="3043636"/>
            <a:ext cx="676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Website: Digital Mart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19F6092-DA24-8F4B-D249-4C1A6CA44D3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334B3-91BB-061F-8DEF-204AD415E7B8}"/>
              </a:ext>
            </a:extLst>
          </p:cNvPr>
          <p:cNvSpPr txBox="1"/>
          <p:nvPr/>
        </p:nvSpPr>
        <p:spPr>
          <a:xfrm>
            <a:off x="3657600" y="357426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B72DD0-A8F1-B150-7DE5-B988F5FC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34" y="2092103"/>
            <a:ext cx="712893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 based on user behavior.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AI-based chatbot for customer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login integration (e.g., Facebook, Google).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Subscription-based product delivery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caching techniques to speed up product pages and checkout 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The Future of Ecommerce Business: A Complete Insight - Poptin blog">
            <a:extLst>
              <a:ext uri="{FF2B5EF4-FFF2-40B4-BE49-F238E27FC236}">
                <a16:creationId xmlns:a16="http://schemas.microsoft.com/office/drawing/2014/main" id="{12F99A22-744F-907A-9142-9F318527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33" y="2466324"/>
            <a:ext cx="7128933" cy="32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28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24F50D7-B394-A1B9-E0F1-BC62EB256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0" y="1194489"/>
            <a:ext cx="11954107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Implementation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with HTML, CSS, and JavaScript for a responsive and interactive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Powered by PHP for server-side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for structured data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Reusable Components: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modular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header.php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footer.php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consistent layout.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for dynamic UI elements like cart updates and filters.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Custom eCommerce Development Company | Best eCommerce Developers India &amp;  USA - Prismetric">
            <a:extLst>
              <a:ext uri="{FF2B5EF4-FFF2-40B4-BE49-F238E27FC236}">
                <a16:creationId xmlns:a16="http://schemas.microsoft.com/office/drawing/2014/main" id="{3016EB25-7278-3C3E-064D-96610959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979" y="2488031"/>
            <a:ext cx="5206690" cy="520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E85E6E2-DC38-6C9E-E77E-5D5D62BA676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AE18E6-24CC-AF74-10A7-4827AA5FD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003" y="2406640"/>
            <a:ext cx="1107374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e-commerce website provides a feature-rich, user-friendly platform for online shopping, with a secure and scalable backend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implemented key functionalities such as user registration, product catalog, shopping cart, and payment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Gained valuable experience in full-stack development, cloud hosting, and security best practices. </a:t>
            </a:r>
          </a:p>
        </p:txBody>
      </p:sp>
    </p:spTree>
    <p:extLst>
      <p:ext uri="{BB962C8B-B14F-4D97-AF65-F5344CB8AC3E}">
        <p14:creationId xmlns:p14="http://schemas.microsoft.com/office/powerpoint/2010/main" val="105676355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A48C6FDE-5047-9336-6DD7-04A20BBC8FD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41E26-9891-D33C-D6D2-7ADC4FD808F6}"/>
              </a:ext>
            </a:extLst>
          </p:cNvPr>
          <p:cNvSpPr txBox="1"/>
          <p:nvPr/>
        </p:nvSpPr>
        <p:spPr>
          <a:xfrm>
            <a:off x="3389972" y="1014761"/>
            <a:ext cx="665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22504-2727-8F27-6366-A010B3934A13}"/>
              </a:ext>
            </a:extLst>
          </p:cNvPr>
          <p:cNvSpPr txBox="1"/>
          <p:nvPr/>
        </p:nvSpPr>
        <p:spPr>
          <a:xfrm>
            <a:off x="1315844" y="1991443"/>
            <a:ext cx="69249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Introdunction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User Interface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70317-79AD-9045-247F-835045FF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222" y="2737408"/>
            <a:ext cx="7159877" cy="40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77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91693" y="903929"/>
            <a:ext cx="10610205" cy="6478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description of the project: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To create a dynamic and user-friendly e-commerce platform.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Streamline online shopping and enhance user experience for both shoppers and administrators.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shoppers for browsing and purchasing.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Admins for managing inventory and user activities.</a:t>
            </a:r>
          </a:p>
        </p:txBody>
      </p:sp>
      <p:sp>
        <p:nvSpPr>
          <p:cNvPr id="12" name="Text 9"/>
          <p:cNvSpPr/>
          <p:nvPr/>
        </p:nvSpPr>
        <p:spPr>
          <a:xfrm>
            <a:off x="5796796" y="3215045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352342" y="3653790"/>
            <a:ext cx="2647950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236BB-9CC2-B423-55B6-54FD30CA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02" y="4382429"/>
            <a:ext cx="5012993" cy="333932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87251" y="1444497"/>
            <a:ext cx="11075841" cy="5376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 algn="ctr"/>
            <a:endParaRPr lang="en-US" sz="4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Features: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Browsing, Sorting, and Filtering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and Checkout Process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 (e.g., PayPal, Stripe)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Product Management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Profile and Order History</a:t>
            </a:r>
          </a:p>
        </p:txBody>
      </p:sp>
      <p:pic>
        <p:nvPicPr>
          <p:cNvPr id="2050" name="Picture 2" descr="How to accelerate your e-commerce development using full stack">
            <a:extLst>
              <a:ext uri="{FF2B5EF4-FFF2-40B4-BE49-F238E27FC236}">
                <a16:creationId xmlns:a16="http://schemas.microsoft.com/office/drawing/2014/main" id="{A62A2150-E34D-1D02-8F46-CC5A0AEF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33" y="3532288"/>
            <a:ext cx="5045819" cy="320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8388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344" y="2843804"/>
            <a:ext cx="10239500" cy="5315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Functionalities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Features: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Search, Filtering, and Sorting.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and Wishlist for easy purchasing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Features: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Add, Edit, or Remove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User Accounts and Orders.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sales reports and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Integration: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for user information, product data, and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records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9C9E0B-702F-3358-007F-1F923216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42" y="68388"/>
            <a:ext cx="5315692" cy="3524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E5291-A0F3-9DD7-B9FC-1504F546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3442" y="3742263"/>
            <a:ext cx="5170666" cy="4199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7F90405B-13FF-0E18-2C50-B0E30616341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CC8E-E000-0E24-B9E0-687579D1C093}"/>
              </a:ext>
            </a:extLst>
          </p:cNvPr>
          <p:cNvSpPr txBox="1"/>
          <p:nvPr/>
        </p:nvSpPr>
        <p:spPr>
          <a:xfrm>
            <a:off x="3251200" y="232433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86A3C2-759F-619C-9BBD-8EE73D9F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99" y="1638026"/>
            <a:ext cx="887306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with HTML, CSS, JavaScript (React/Angular/Vue.js) for a dynamic, responsive user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Node.js/PHP/Python-based server to handle business logic, API endpoints, and user requests.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Relational (MySQL/PostgreSQL) or NoSQL (MongoDB) database to store product details, user accounts, and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Hosting: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Deployed on AWS/Google Cloud for scalability, high availability, and reliability.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 Integration: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 with payment processors like PayPal, Stripe, or local alternatives.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1" name="Picture 7" descr="Ecommerce Architecture for Website — Full Guide | Elogic">
            <a:extLst>
              <a:ext uri="{FF2B5EF4-FFF2-40B4-BE49-F238E27FC236}">
                <a16:creationId xmlns:a16="http://schemas.microsoft.com/office/drawing/2014/main" id="{F92A1DA9-108A-BC33-DA28-2BBFB141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332" y="2231222"/>
            <a:ext cx="4283603" cy="483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8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678D58C4-345C-7E70-8DDE-6842A0127AA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A6B0C-2234-4E94-1E89-879CBC77EABE}"/>
              </a:ext>
            </a:extLst>
          </p:cNvPr>
          <p:cNvSpPr txBox="1"/>
          <p:nvPr/>
        </p:nvSpPr>
        <p:spPr>
          <a:xfrm>
            <a:off x="3860800" y="28946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User Interface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B54C93-B2D6-0CF8-7C66-866701391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866" y="1861012"/>
            <a:ext cx="6553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User-Centric Design: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clean and intuitive design that ensures an easy shopping experience.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 branding, visually appealing product displays, and simple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Layout: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mobile-first design ensures accessibility and optimal user experience across devices (desktop, tablet, smartphone).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The Impact of User Interface and Design on E-commerce Buying Decisions From  My Lens as a Professional and Customer | by Jennifer Morrish | Medium">
            <a:extLst>
              <a:ext uri="{FF2B5EF4-FFF2-40B4-BE49-F238E27FC236}">
                <a16:creationId xmlns:a16="http://schemas.microsoft.com/office/drawing/2014/main" id="{76022EAB-6210-F0A8-4586-E5641593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065867"/>
            <a:ext cx="65532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4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9EEB2AC-1EFD-37B8-1462-09B2742B178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56BB9-1293-F38D-4F6C-58AA911E70F5}"/>
              </a:ext>
            </a:extLst>
          </p:cNvPr>
          <p:cNvSpPr txBox="1"/>
          <p:nvPr/>
        </p:nvSpPr>
        <p:spPr>
          <a:xfrm>
            <a:off x="3657600" y="17093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C344D6-1602-3447-37A1-B970B14D3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67" y="1824364"/>
            <a:ext cx="699346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 (React.js/Angular/Vue.js)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Technologies: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(Express.js), PHP (Laravel), or Python (Django/Flask)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MySQL/PostgreSQL (Relational) or MongoDB (NoSQL)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Git, GitHub for code collaboration and version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 &amp; Cloud Infrastructure: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AWS, Google Cloud for hosting and data storage.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Reimagining the future of e-commerce with emerging technologies">
            <a:extLst>
              <a:ext uri="{FF2B5EF4-FFF2-40B4-BE49-F238E27FC236}">
                <a16:creationId xmlns:a16="http://schemas.microsoft.com/office/drawing/2014/main" id="{6B22BFAD-EB73-4403-C72B-F4F6474E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247264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2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7A3ADB3-6E43-1053-BCDB-DBB52502F8D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0872B-6556-DE9B-C315-2CD964AB7461}"/>
              </a:ext>
            </a:extLst>
          </p:cNvPr>
          <p:cNvSpPr txBox="1"/>
          <p:nvPr/>
        </p:nvSpPr>
        <p:spPr>
          <a:xfrm>
            <a:off x="3657600" y="170934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73FE5D2-D95B-3739-3DDA-CEB8337E2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533" y="2332194"/>
            <a:ext cx="100753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SSL Encryption: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data exchanged between the user and the server is encrypted for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Authorization: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secure user login system with password hashing  and multi-factor authentication (MFA) is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 Security: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tokenization and secure third-party payment gateways (e.g., Stripe/PayPal).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GDPR for handling user data and ensuring privacy.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5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762</Words>
  <Application>Microsoft Office PowerPoint</Application>
  <PresentationFormat>Custom</PresentationFormat>
  <Paragraphs>119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Md. Jubayerul Hasan Mahin</cp:lastModifiedBy>
  <cp:revision>6</cp:revision>
  <dcterms:created xsi:type="dcterms:W3CDTF">2024-06-10T05:56:43Z</dcterms:created>
  <dcterms:modified xsi:type="dcterms:W3CDTF">2024-12-25T04:37:34Z</dcterms:modified>
</cp:coreProperties>
</file>